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7" r:id="rId5"/>
    <p:sldId id="262" r:id="rId6"/>
    <p:sldId id="263" r:id="rId7"/>
    <p:sldId id="265" r:id="rId8"/>
    <p:sldId id="259" r:id="rId9"/>
    <p:sldId id="260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2A18-CFEC-43A0-AB15-D23BA1385DC5}" type="datetimeFigureOut">
              <a:rPr lang="cs-CZ" smtClean="0"/>
              <a:pPr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2654-4EC8-47CE-88CC-016CD7BC6D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2A18-CFEC-43A0-AB15-D23BA1385DC5}" type="datetimeFigureOut">
              <a:rPr lang="cs-CZ" smtClean="0"/>
              <a:pPr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2654-4EC8-47CE-88CC-016CD7BC6D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2A18-CFEC-43A0-AB15-D23BA1385DC5}" type="datetimeFigureOut">
              <a:rPr lang="cs-CZ" smtClean="0"/>
              <a:pPr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2654-4EC8-47CE-88CC-016CD7BC6D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2A18-CFEC-43A0-AB15-D23BA1385DC5}" type="datetimeFigureOut">
              <a:rPr lang="cs-CZ" smtClean="0"/>
              <a:pPr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2654-4EC8-47CE-88CC-016CD7BC6D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2A18-CFEC-43A0-AB15-D23BA1385DC5}" type="datetimeFigureOut">
              <a:rPr lang="cs-CZ" smtClean="0"/>
              <a:pPr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2654-4EC8-47CE-88CC-016CD7BC6D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2A18-CFEC-43A0-AB15-D23BA1385DC5}" type="datetimeFigureOut">
              <a:rPr lang="cs-CZ" smtClean="0"/>
              <a:pPr/>
              <a:t>15.11.2012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2654-4EC8-47CE-88CC-016CD7BC6D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2A18-CFEC-43A0-AB15-D23BA1385DC5}" type="datetimeFigureOut">
              <a:rPr lang="cs-CZ" smtClean="0"/>
              <a:pPr/>
              <a:t>15.11.2012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2654-4EC8-47CE-88CC-016CD7BC6D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2A18-CFEC-43A0-AB15-D23BA1385DC5}" type="datetimeFigureOut">
              <a:rPr lang="cs-CZ" smtClean="0"/>
              <a:pPr/>
              <a:t>15.11.2012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2654-4EC8-47CE-88CC-016CD7BC6D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2A18-CFEC-43A0-AB15-D23BA1385DC5}" type="datetimeFigureOut">
              <a:rPr lang="cs-CZ" smtClean="0"/>
              <a:pPr/>
              <a:t>15.11.2012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2654-4EC8-47CE-88CC-016CD7BC6D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2A18-CFEC-43A0-AB15-D23BA1385DC5}" type="datetimeFigureOut">
              <a:rPr lang="cs-CZ" smtClean="0"/>
              <a:pPr/>
              <a:t>15.11.2012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2654-4EC8-47CE-88CC-016CD7BC6D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2A18-CFEC-43A0-AB15-D23BA1385DC5}" type="datetimeFigureOut">
              <a:rPr lang="cs-CZ" smtClean="0"/>
              <a:pPr/>
              <a:t>15.11.2012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2654-4EC8-47CE-88CC-016CD7BC6D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52A18-CFEC-43A0-AB15-D23BA1385DC5}" type="datetimeFigureOut">
              <a:rPr lang="cs-CZ" smtClean="0"/>
              <a:pPr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72654-4EC8-47CE-88CC-016CD7BC6D9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SC09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Skupinová EDS na EVC </a:t>
            </a:r>
            <a:r>
              <a:rPr lang="cs-CZ" dirty="0" err="1" smtClean="0">
                <a:solidFill>
                  <a:schemeClr val="bg1"/>
                </a:solidFill>
              </a:rPr>
              <a:t>Švýcárna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2. – 22. 9. 2012</a:t>
            </a:r>
          </a:p>
          <a:p>
            <a:r>
              <a:rPr lang="cs-CZ" dirty="0" smtClean="0"/>
              <a:t>Ekologické volnočasové centrum </a:t>
            </a:r>
            <a:r>
              <a:rPr lang="cs-CZ" dirty="0" err="1" smtClean="0"/>
              <a:t>Švýcárna</a:t>
            </a:r>
            <a:endParaRPr lang="cs-CZ" dirty="0" smtClean="0"/>
          </a:p>
          <a:p>
            <a:r>
              <a:rPr lang="cs-CZ" dirty="0" smtClean="0"/>
              <a:t>CHKO Moravský kras, ČR</a:t>
            </a:r>
          </a:p>
          <a:p>
            <a:r>
              <a:rPr lang="cs-CZ" dirty="0" smtClean="0"/>
              <a:t>18 dobrovolníků z Polska a Slovenska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SC089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23317" cy="691748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Příště do toho </a:t>
            </a:r>
            <a:r>
              <a:rPr lang="cs-CZ" dirty="0" smtClean="0">
                <a:solidFill>
                  <a:schemeClr val="bg1"/>
                </a:solidFill>
              </a:rPr>
              <a:t>jdeme </a:t>
            </a:r>
            <a:r>
              <a:rPr lang="cs-CZ" dirty="0" smtClean="0">
                <a:solidFill>
                  <a:schemeClr val="bg1"/>
                </a:solidFill>
              </a:rPr>
              <a:t>zas.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Řemesla</a:t>
            </a:r>
            <a:endParaRPr lang="cs-CZ" dirty="0"/>
          </a:p>
        </p:txBody>
      </p:sp>
      <p:pic>
        <p:nvPicPr>
          <p:cNvPr id="9" name="Zástupný symbol pro obsah 8" descr="DSC094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Podnikavost</a:t>
            </a:r>
            <a:endParaRPr lang="cs-CZ" dirty="0"/>
          </a:p>
        </p:txBody>
      </p:sp>
      <p:pic>
        <p:nvPicPr>
          <p:cNvPr id="4" name="Zástupný symbol pro obsah 3" descr="DSC08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Mládež v Akci</a:t>
            </a:r>
            <a:endParaRPr lang="cs-CZ" dirty="0"/>
          </a:p>
        </p:txBody>
      </p:sp>
      <p:pic>
        <p:nvPicPr>
          <p:cNvPr id="4" name="Zástupný symbol pro obsah 3" descr="DSC_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st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86833"/>
            <a:ext cx="7992888" cy="29421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Shodili jsme střechu.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Zástupný symbol pro obsah 5" descr="DSC078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3645024"/>
            <a:ext cx="3864431" cy="2898323"/>
          </a:xfrm>
        </p:spPr>
      </p:pic>
      <p:pic>
        <p:nvPicPr>
          <p:cNvPr id="7" name="Obrázek 6" descr="DSC087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645024"/>
            <a:ext cx="3851920" cy="288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kapel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8072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Zorganizovali jsme festival.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Zástupný symbol pro obsah 6" descr="DSC0819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28184" y="2993095"/>
            <a:ext cx="2506677" cy="3676265"/>
          </a:xfrm>
        </p:spPr>
      </p:pic>
      <p:pic>
        <p:nvPicPr>
          <p:cNvPr id="10" name="Obrázek 9" descr="bubnova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140968"/>
            <a:ext cx="5400600" cy="3281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Poznávali jsme ČR, své kultury a sebe navzájem.</a:t>
            </a:r>
            <a:endParaRPr lang="cs-CZ" dirty="0"/>
          </a:p>
        </p:txBody>
      </p:sp>
      <p:pic>
        <p:nvPicPr>
          <p:cNvPr id="4" name="Zástupný symbol pro obsah 3" descr="DSC08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3394472" cy="4525963"/>
          </a:xfrm>
        </p:spPr>
      </p:pic>
      <p:pic>
        <p:nvPicPr>
          <p:cNvPr id="6" name="Obrázek 5" descr="DSC08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2568" y="1628800"/>
            <a:ext cx="3381840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Experti nám poradili, jak na to.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Vladenka\Desktop\Nová složka\prezentace\DSC08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7200" y="-8915400"/>
            <a:ext cx="4800000" cy="3600000"/>
          </a:xfrm>
          <a:prstGeom prst="rect">
            <a:avLst/>
          </a:prstGeom>
          <a:noFill/>
        </p:spPr>
      </p:pic>
      <p:pic>
        <p:nvPicPr>
          <p:cNvPr id="1028" name="Picture 4" descr="C:\Users\Vladenka\Desktop\Nová složka\prezentace\DSC08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887200" y="-8915400"/>
            <a:ext cx="5078400" cy="3808800"/>
          </a:xfrm>
          <a:prstGeom prst="rect">
            <a:avLst/>
          </a:prstGeom>
          <a:noFill/>
        </p:spPr>
      </p:pic>
      <p:pic>
        <p:nvPicPr>
          <p:cNvPr id="9" name="Obrázek 8" descr="DSC087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340769"/>
            <a:ext cx="3456384" cy="4608512"/>
          </a:xfrm>
          <a:prstGeom prst="rect">
            <a:avLst/>
          </a:prstGeom>
        </p:spPr>
      </p:pic>
      <p:pic>
        <p:nvPicPr>
          <p:cNvPr id="11" name="Zástupný symbol pro obsah 10" descr="DSC09439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004048" y="1340768"/>
            <a:ext cx="3466480" cy="4621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kontej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5536" y="3645024"/>
            <a:ext cx="6752928" cy="2927051"/>
          </a:xfrm>
        </p:spPr>
      </p:pic>
      <p:pic>
        <p:nvPicPr>
          <p:cNvPr id="7" name="Obrázek 6" descr="mos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3628" y="260648"/>
            <a:ext cx="6696744" cy="27186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cs-CZ" dirty="0" smtClean="0"/>
              <a:t>Byla to fuška.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69</Words>
  <Application>Microsoft Office PowerPoint</Application>
  <PresentationFormat>Předvádění na obrazovce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Skupinová EDS na EVC Švýcárna</vt:lpstr>
      <vt:lpstr>Řemesla</vt:lpstr>
      <vt:lpstr>Podnikavost</vt:lpstr>
      <vt:lpstr>Mládež v Akci</vt:lpstr>
      <vt:lpstr>Shodili jsme střechu.</vt:lpstr>
      <vt:lpstr>Zorganizovali jsme festival.</vt:lpstr>
      <vt:lpstr>Poznávali jsme ČR, své kultury a sebe navzájem.</vt:lpstr>
      <vt:lpstr>Experti nám poradili, jak na to. </vt:lpstr>
      <vt:lpstr>Byla to fuška. </vt:lpstr>
      <vt:lpstr>Příště do toho jdeme zas.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Vladenka</dc:creator>
  <cp:lastModifiedBy>dobrovolník</cp:lastModifiedBy>
  <cp:revision>17</cp:revision>
  <dcterms:created xsi:type="dcterms:W3CDTF">2012-10-22T20:33:43Z</dcterms:created>
  <dcterms:modified xsi:type="dcterms:W3CDTF">2012-11-15T09:18:12Z</dcterms:modified>
</cp:coreProperties>
</file>